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4" r:id="rId2"/>
    <p:sldId id="266" r:id="rId3"/>
    <p:sldId id="257" r:id="rId4"/>
    <p:sldId id="265" r:id="rId5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68D36"/>
    <a:srgbClr val="F9CB0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996" y="7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66B6D-9C6C-4A44-B2E0-6F404E52261D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07DE1-26F1-4BE1-956C-0AED76059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233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Анжелика\Desktop\временно\МОЙ САЙТ\0_1553ea_da3b8356_orig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42207" y="265212"/>
            <a:ext cx="3551756" cy="92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4000">
        <p15:prstTrans prst="pageCurlDouble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4000">
        <p15:prstTrans prst="pageCurlDouble"/>
      </p:transition>
    </mc:Choice>
    <mc:Fallback>
      <p:transition spd="slow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4000">
        <p15:prstTrans prst="pageCurlDouble"/>
      </p:transition>
    </mc:Choice>
    <mc:Fallback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4000">
        <p15:prstTrans prst="pageCurlDouble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4000">
        <p15:prstTrans prst="pageCurlDouble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4000">
        <p15:prstTrans prst="pageCurlDouble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4000">
        <p15:prstTrans prst="pageCurlDouble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4000">
        <p15:prstTrans prst="pageCurlDouble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4000">
        <p15:prstTrans prst="pageCurlDouble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4000">
        <p15:prstTrans prst="pageCurlDouble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4000">
        <p15:prstTrans prst="pageCurlDouble"/>
      </p:transition>
    </mc:Choice>
    <mc:Fallback>
      <p:transition spd="slow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.artfile.ru/1600x1200_429826_%5bwww.ArtFile.ru%5d.jpg"/>
          <p:cNvPicPr>
            <a:picLocks noChangeAspect="1" noChangeArrowheads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"/>
            <a:ext cx="9145538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 userDrawn="1"/>
        </p:nvSpPr>
        <p:spPr>
          <a:xfrm>
            <a:off x="827584" y="0"/>
            <a:ext cx="7920880" cy="5715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 descr="http://img-fotki.yandex.ru/get/6445/139440740.73/0_a17a4_3a746e6f_XL.png"/>
          <p:cNvPicPr>
            <a:picLocks noChangeAspect="1" noChangeArrowheads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7526"/>
            <a:ext cx="684000" cy="572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img-fotki.yandex.ru/get/6429/139440740.78/0_a47dc_291cfe3_XL.png"/>
          <p:cNvPicPr>
            <a:picLocks noChangeAspect="1" noChangeArrowheads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27" y="-7526"/>
            <a:ext cx="699827" cy="18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img-fotki.yandex.ru/get/4608/131624064.168/0_81b35_6e2f5ad_XL.png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4927" y="13743"/>
            <a:ext cx="1017113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4000">
        <p15:prstTrans prst="pageCurlDouble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img0.liveinternet.ru/images/attach/c/6/91/467/91467634_0_671e0_d19bca0c_XL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4"/>
          <a:stretch/>
        </p:blipFill>
        <p:spPr bwMode="auto">
          <a:xfrm>
            <a:off x="611560" y="0"/>
            <a:ext cx="2232248" cy="154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7" t="6958" r="33761" b="8836"/>
          <a:stretch/>
        </p:blipFill>
        <p:spPr bwMode="auto">
          <a:xfrm>
            <a:off x="7029449" y="2676525"/>
            <a:ext cx="2114551" cy="3038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1383863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Семейный альбом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703" y="2193136"/>
            <a:ext cx="8860610" cy="1866776"/>
          </a:xfrm>
          <a:prstGeom prst="rect">
            <a:avLst/>
          </a:prstGeom>
        </p:spPr>
      </p:pic>
      <p:pic>
        <p:nvPicPr>
          <p:cNvPr id="10" name="Журавли - Журавли(минус)_(Inkompmusic.ru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99592" y="49356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9232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 advTm="7000">
        <p15:prstTrans prst="pageCurlDouble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http://img0.liveinternet.ru/images/attach/c/6/91/467/91467634_0_671e0_d19bca0c_X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4"/>
          <a:stretch/>
        </p:blipFill>
        <p:spPr bwMode="auto">
          <a:xfrm>
            <a:off x="611560" y="0"/>
            <a:ext cx="2232248" cy="154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3775" r="23225"/>
          <a:stretch/>
        </p:blipFill>
        <p:spPr>
          <a:xfrm>
            <a:off x="4499992" y="1273324"/>
            <a:ext cx="3816424" cy="294376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115616" y="1417340"/>
            <a:ext cx="36724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Смотрели мы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альбом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семьи-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 много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фотографий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задали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деду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мы: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"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где служил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наш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прадед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?"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641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7000">
        <p15:prstTrans prst="pageCurlDouble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img0.liveinternet.ru/images/attach/c/6/91/467/91467634_0_671e0_d19bca0c_X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4"/>
          <a:stretch/>
        </p:blipFill>
        <p:spPr bwMode="auto">
          <a:xfrm>
            <a:off x="640617" y="0"/>
            <a:ext cx="2232248" cy="154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7" t="6958" r="33761" b="8836"/>
          <a:stretch/>
        </p:blipFill>
        <p:spPr bwMode="auto">
          <a:xfrm>
            <a:off x="7029449" y="2676525"/>
            <a:ext cx="2114551" cy="3038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b="18500"/>
          <a:stretch/>
        </p:blipFill>
        <p:spPr>
          <a:xfrm>
            <a:off x="5076056" y="553244"/>
            <a:ext cx="2830515" cy="41044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1072668" y="1417340"/>
            <a:ext cx="36003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"А путь его был очень труден, минером был в войну.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Ошибку делает минер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всего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лишь только раз.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Погибло много там друзей,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не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вспомнишь всех сейчас.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после, выгнав фрицев в ад,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от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 освобождал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Калининград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люди мирно жили и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памяти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хранили былые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подвиги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солдат."</a:t>
            </a:r>
          </a:p>
        </p:txBody>
      </p:sp>
    </p:spTree>
    <p:extLst>
      <p:ext uri="{BB962C8B-B14F-4D97-AF65-F5344CB8AC3E}">
        <p14:creationId xmlns:p14="http://schemas.microsoft.com/office/powerpoint/2010/main" val="20845558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7000">
        <p15:prstTrans prst="pageCurlDouble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img0.liveinternet.ru/images/attach/c/6/91/467/91467634_0_671e0_d19bca0c_X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4"/>
          <a:stretch/>
        </p:blipFill>
        <p:spPr bwMode="auto">
          <a:xfrm>
            <a:off x="632618" y="-2257"/>
            <a:ext cx="2232248" cy="154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7" t="6958" r="33761" b="8836"/>
          <a:stretch/>
        </p:blipFill>
        <p:spPr bwMode="auto">
          <a:xfrm>
            <a:off x="7029449" y="2676525"/>
            <a:ext cx="2114551" cy="3038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7" t="27938" r="33761" b="8836"/>
          <a:stretch/>
        </p:blipFill>
        <p:spPr bwMode="auto">
          <a:xfrm rot="10800000">
            <a:off x="678259" y="3433564"/>
            <a:ext cx="2114551" cy="2281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104" y="265212"/>
            <a:ext cx="2549683" cy="45365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1005888" y="141734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Кочнев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Алексей Дмитриевич.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Закончил курсы подрывников - минер. Был направлен для разминирования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соцобъектов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(подземные коммуникации, мосты,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 и т.д.). В роте было 120 человек, осталось в живых 2 человека.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3144" y="4133229"/>
            <a:ext cx="6157494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5780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0">
        <p15:prstTrans prst="pageCurlDouble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 мая шабл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 мая шабл</Template>
  <TotalTime>473</TotalTime>
  <Words>132</Words>
  <Application>Microsoft Office PowerPoint</Application>
  <PresentationFormat>Экран (16:10)</PresentationFormat>
  <Paragraphs>24</Paragraphs>
  <Slides>4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9 мая шабл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Матюшкина</dc:creator>
  <cp:lastModifiedBy>ASUS</cp:lastModifiedBy>
  <cp:revision>192</cp:revision>
  <dcterms:created xsi:type="dcterms:W3CDTF">2017-12-13T16:08:09Z</dcterms:created>
  <dcterms:modified xsi:type="dcterms:W3CDTF">2020-05-10T07:58:12Z</dcterms:modified>
</cp:coreProperties>
</file>